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23bc0705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23bc0705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3bc07057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3bc07057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23bc07057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23bc07057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/>
        </p:nvSpPr>
        <p:spPr>
          <a:xfrm>
            <a:off x="439900" y="393625"/>
            <a:ext cx="1480200" cy="545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E0E0"/>
                </a:solidFill>
              </a:rPr>
              <a:t>Pray for</a:t>
            </a:r>
            <a:endParaRPr b="1" sz="2300">
              <a:solidFill>
                <a:srgbClr val="FFE0E0"/>
              </a:solidFill>
            </a:endParaRPr>
          </a:p>
        </p:txBody>
      </p:sp>
      <p:sp>
        <p:nvSpPr>
          <p:cNvPr id="59" name="Google Shape;59;p14"/>
          <p:cNvSpPr txBox="1"/>
          <p:nvPr/>
        </p:nvSpPr>
        <p:spPr>
          <a:xfrm>
            <a:off x="439900" y="955925"/>
            <a:ext cx="3795600" cy="1881900"/>
          </a:xfrm>
          <a:prstGeom prst="rect">
            <a:avLst/>
          </a:prstGeom>
          <a:noFill/>
          <a:ln>
            <a:noFill/>
          </a:ln>
          <a:effectLst>
            <a:outerShdw blurRad="85725" rotWithShape="0" algn="bl" dir="5400000" dist="28575">
              <a:srgbClr val="000000">
                <a:alpha val="7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</a:rPr>
              <a:t>Your Campaign</a:t>
            </a:r>
            <a:endParaRPr b="1" sz="34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</a:rPr>
              <a:t>Name Here</a:t>
            </a:r>
            <a:endParaRPr b="1" sz="34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</a:rPr>
              <a:t>(click to edit)</a:t>
            </a:r>
            <a:endParaRPr b="1" sz="3400">
              <a:solidFill>
                <a:schemeClr val="lt1"/>
              </a:solidFill>
            </a:endParaRPr>
          </a:p>
        </p:txBody>
      </p:sp>
      <p:sp>
        <p:nvSpPr>
          <p:cNvPr id="60" name="Google Shape;60;p14"/>
          <p:cNvSpPr txBox="1"/>
          <p:nvPr/>
        </p:nvSpPr>
        <p:spPr>
          <a:xfrm>
            <a:off x="163800" y="4083825"/>
            <a:ext cx="4332000" cy="545700"/>
          </a:xfrm>
          <a:prstGeom prst="rect">
            <a:avLst/>
          </a:prstGeom>
          <a:noFill/>
          <a:ln>
            <a:noFill/>
          </a:ln>
          <a:effectLst>
            <a:outerShdw blurRad="42863" rotWithShape="0" algn="bl" dir="5400000" dist="19050">
              <a:srgbClr val="000000">
                <a:alpha val="7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FFE0E0"/>
                </a:solidFill>
              </a:rPr>
              <a:t>Campaign Dates (click here)</a:t>
            </a:r>
            <a:endParaRPr b="1" sz="2100">
              <a:solidFill>
                <a:srgbClr val="FFE0E0"/>
              </a:solidFill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1597050" y="4523050"/>
            <a:ext cx="5713500" cy="545700"/>
          </a:xfrm>
          <a:prstGeom prst="rect">
            <a:avLst/>
          </a:prstGeom>
          <a:noFill/>
          <a:ln>
            <a:noFill/>
          </a:ln>
          <a:effectLst>
            <a:outerShdw blurRad="42863" rotWithShape="0" algn="bl" dir="5400000" dist="19050">
              <a:srgbClr val="000000">
                <a:alpha val="7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FCE5D2"/>
                </a:solidFill>
              </a:rPr>
              <a:t>https://your_custom_URL_here.prayer.tools/</a:t>
            </a:r>
            <a:endParaRPr b="1" sz="1800">
              <a:solidFill>
                <a:srgbClr val="FCE5D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E0E0"/>
              </a:solidFill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7241775" y="3012825"/>
            <a:ext cx="1422600" cy="12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00FF"/>
                </a:solidFill>
              </a:rPr>
              <a:t>Insert your custom</a:t>
            </a:r>
            <a:endParaRPr sz="1600">
              <a:solidFill>
                <a:srgbClr val="FF00FF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00FF"/>
                </a:solidFill>
              </a:rPr>
              <a:t>QR CODE</a:t>
            </a:r>
            <a:endParaRPr sz="1600">
              <a:solidFill>
                <a:srgbClr val="FF00FF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FF00FF"/>
                </a:solidFill>
              </a:rPr>
              <a:t>HERE</a:t>
            </a:r>
            <a:endParaRPr sz="1600">
              <a:solidFill>
                <a:srgbClr val="FF00FF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/>
        </p:nvSpPr>
        <p:spPr>
          <a:xfrm>
            <a:off x="439900" y="393625"/>
            <a:ext cx="1480200" cy="545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134F53"/>
                </a:solidFill>
                <a:latin typeface="Georgia"/>
                <a:ea typeface="Georgia"/>
                <a:cs typeface="Georgia"/>
                <a:sym typeface="Georgia"/>
              </a:rPr>
              <a:t>Pray for</a:t>
            </a:r>
            <a:endParaRPr sz="2300">
              <a:solidFill>
                <a:srgbClr val="134F53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2" name="Google Shape;72;p16"/>
          <p:cNvSpPr txBox="1"/>
          <p:nvPr/>
        </p:nvSpPr>
        <p:spPr>
          <a:xfrm>
            <a:off x="439900" y="955925"/>
            <a:ext cx="3795600" cy="1881900"/>
          </a:xfrm>
          <a:prstGeom prst="rect">
            <a:avLst/>
          </a:prstGeom>
          <a:noFill/>
          <a:ln>
            <a:noFill/>
          </a:ln>
          <a:effectLst>
            <a:outerShdw blurRad="85725" rotWithShape="0" algn="bl" dir="5400000" dist="28575">
              <a:srgbClr val="000000">
                <a:alpha val="7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Your Campaign</a:t>
            </a:r>
            <a:endParaRPr b="1" sz="34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Name Here</a:t>
            </a:r>
            <a:endParaRPr b="1" sz="34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(click to edit)</a:t>
            </a:r>
            <a:endParaRPr b="1" sz="34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" name="Google Shape;73;p16"/>
          <p:cNvSpPr txBox="1"/>
          <p:nvPr/>
        </p:nvSpPr>
        <p:spPr>
          <a:xfrm>
            <a:off x="163800" y="4083825"/>
            <a:ext cx="4332000" cy="545700"/>
          </a:xfrm>
          <a:prstGeom prst="rect">
            <a:avLst/>
          </a:prstGeom>
          <a:noFill/>
          <a:ln>
            <a:noFill/>
          </a:ln>
          <a:effectLst>
            <a:outerShdw blurRad="42863" rotWithShape="0" algn="bl" dir="5400000" dist="19050">
              <a:srgbClr val="000000">
                <a:alpha val="7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Campaign Dates (click here)</a:t>
            </a:r>
            <a:endParaRPr sz="21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4" name="Google Shape;74;p16"/>
          <p:cNvSpPr txBox="1"/>
          <p:nvPr/>
        </p:nvSpPr>
        <p:spPr>
          <a:xfrm>
            <a:off x="1597050" y="4523050"/>
            <a:ext cx="5713500" cy="545700"/>
          </a:xfrm>
          <a:prstGeom prst="rect">
            <a:avLst/>
          </a:prstGeom>
          <a:noFill/>
          <a:ln>
            <a:noFill/>
          </a:ln>
          <a:effectLst>
            <a:outerShdw blurRad="42863" rotWithShape="0" algn="bl" dir="5400000" dist="19050">
              <a:srgbClr val="000000">
                <a:alpha val="7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https://your_custom_URL_here.prayer.tools/</a:t>
            </a: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7241775" y="2921025"/>
            <a:ext cx="1422600" cy="1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FF"/>
                </a:solidFill>
              </a:rPr>
              <a:t>Insert y</a:t>
            </a:r>
            <a:r>
              <a:rPr lang="en" sz="1600">
                <a:solidFill>
                  <a:srgbClr val="FF00FF"/>
                </a:solidFill>
              </a:rPr>
              <a:t>our custom</a:t>
            </a:r>
            <a:endParaRPr sz="1600">
              <a:solidFill>
                <a:srgbClr val="FF00FF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FF"/>
                </a:solidFill>
              </a:rPr>
              <a:t>QR CODE</a:t>
            </a:r>
            <a:endParaRPr sz="1600">
              <a:solidFill>
                <a:srgbClr val="FF00FF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FF"/>
                </a:solidFill>
              </a:rPr>
              <a:t>HERE</a:t>
            </a:r>
            <a:endParaRPr sz="160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