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11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,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Bowl with salmon cakes, salad, and humm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Bowl of pappardelle pasta with parsley butter, roasted hazelnuts,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,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,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7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Author and Dat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2" name="Presentation Title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3" name="Presentation Subtitle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74" name="PFM-Ramadan-SLIDE-FINAL-1.jpg" descr="PFM-Ramadan-SLIDE-FINAL-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PFM-Ramadan-SLIDE-TEMP-1.jpg" descr="PFM-Ramadan-SLIDE-TEMP-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Your Campaign…"/>
          <p:cNvSpPr txBox="1"/>
          <p:nvPr/>
        </p:nvSpPr>
        <p:spPr>
          <a:xfrm>
            <a:off x="1473890" y="3145980"/>
            <a:ext cx="9404897" cy="453876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65100" dist="25400" dir="5400000">
              <a:srgbClr val="000000">
                <a:alpha val="80567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spcBef>
                <a:spcPts val="1500"/>
              </a:spcBef>
              <a:defRPr b="1" sz="1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Your Campaign</a:t>
            </a:r>
          </a:p>
          <a:p>
            <a:pPr algn="ctr">
              <a:spcBef>
                <a:spcPts val="1500"/>
              </a:spcBef>
              <a:defRPr b="1" sz="1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Name Here</a:t>
            </a:r>
          </a:p>
          <a:p>
            <a:pPr algn="ctr">
              <a:spcBef>
                <a:spcPts val="1500"/>
              </a:spcBef>
              <a:defRPr b="1" sz="1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(Click to edit)</a:t>
            </a:r>
          </a:p>
        </p:txBody>
      </p:sp>
      <p:sp>
        <p:nvSpPr>
          <p:cNvPr id="178" name="Pray for"/>
          <p:cNvSpPr txBox="1"/>
          <p:nvPr/>
        </p:nvSpPr>
        <p:spPr>
          <a:xfrm>
            <a:off x="1367934" y="1398435"/>
            <a:ext cx="3474096" cy="10885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7000">
                <a:solidFill>
                  <a:srgbClr val="FAEBD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Pray for</a:t>
            </a:r>
          </a:p>
        </p:txBody>
      </p:sp>
      <p:sp>
        <p:nvSpPr>
          <p:cNvPr id="179" name="Campaign Dates (click here)"/>
          <p:cNvSpPr txBox="1"/>
          <p:nvPr/>
        </p:nvSpPr>
        <p:spPr>
          <a:xfrm>
            <a:off x="1866735" y="10982394"/>
            <a:ext cx="8619208" cy="8174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b="1" sz="5000">
                <a:solidFill>
                  <a:srgbClr val="FAEBD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Campaign Dates (click here)</a:t>
            </a:r>
          </a:p>
        </p:txBody>
      </p:sp>
      <p:sp>
        <p:nvSpPr>
          <p:cNvPr id="180" name="Your custom QR CODE…"/>
          <p:cNvSpPr txBox="1"/>
          <p:nvPr/>
        </p:nvSpPr>
        <p:spPr>
          <a:xfrm>
            <a:off x="19814709" y="8658545"/>
            <a:ext cx="2919215" cy="1910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Your custom</a:t>
            </a:r>
            <a:br/>
            <a:r>
              <a:t>QR CODE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HERE</a:t>
            </a:r>
          </a:p>
        </p:txBody>
      </p:sp>
      <p:sp>
        <p:nvSpPr>
          <p:cNvPr id="181" name="https://your_custom_URL_here.prayer.tools/"/>
          <p:cNvSpPr txBox="1"/>
          <p:nvPr/>
        </p:nvSpPr>
        <p:spPr>
          <a:xfrm>
            <a:off x="5378874" y="12055168"/>
            <a:ext cx="12182215" cy="743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b="1" sz="4500">
                <a:solidFill>
                  <a:srgbClr val="FAEBD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https://your_custom_URL_here.prayer.tools/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PFM-Ramadan-SLIDE-FINAL-2.jpg" descr="PFM-Ramadan-SLIDE-FINAL-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PFM-Ramadan-SLIDE-TEMP-2.jpg" descr="PFM-Ramadan-SLIDE-TEMP-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Your Campaign…"/>
          <p:cNvSpPr txBox="1"/>
          <p:nvPr/>
        </p:nvSpPr>
        <p:spPr>
          <a:xfrm>
            <a:off x="1027406" y="3147141"/>
            <a:ext cx="10297866" cy="453644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65100" dist="25400" dir="5400000">
              <a:srgbClr val="000000">
                <a:alpha val="80567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spcBef>
                <a:spcPts val="1500"/>
              </a:spcBef>
              <a:defRPr b="1" sz="100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Your Campaign</a:t>
            </a:r>
          </a:p>
          <a:p>
            <a:pPr algn="ctr">
              <a:spcBef>
                <a:spcPts val="1500"/>
              </a:spcBef>
              <a:defRPr b="1" sz="100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Name Here</a:t>
            </a:r>
          </a:p>
          <a:p>
            <a:pPr algn="ctr">
              <a:spcBef>
                <a:spcPts val="1500"/>
              </a:spcBef>
              <a:defRPr b="1" sz="100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(Click to edit)</a:t>
            </a:r>
          </a:p>
        </p:txBody>
      </p:sp>
      <p:sp>
        <p:nvSpPr>
          <p:cNvPr id="187" name="Pray for"/>
          <p:cNvSpPr txBox="1"/>
          <p:nvPr/>
        </p:nvSpPr>
        <p:spPr>
          <a:xfrm>
            <a:off x="1367934" y="1390243"/>
            <a:ext cx="3253148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solidFill>
                  <a:srgbClr val="244441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Pray for</a:t>
            </a:r>
          </a:p>
        </p:txBody>
      </p:sp>
      <p:sp>
        <p:nvSpPr>
          <p:cNvPr id="188" name="Campaign Dates (click here)"/>
          <p:cNvSpPr txBox="1"/>
          <p:nvPr/>
        </p:nvSpPr>
        <p:spPr>
          <a:xfrm>
            <a:off x="2161910" y="10671479"/>
            <a:ext cx="8028857" cy="8255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65100" dist="25400" dir="5400000">
              <a:srgbClr val="000000">
                <a:alpha val="80567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50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Campaign Dates (click here)</a:t>
            </a:r>
          </a:p>
        </p:txBody>
      </p:sp>
      <p:sp>
        <p:nvSpPr>
          <p:cNvPr id="189" name="Your custom QR CODE…"/>
          <p:cNvSpPr txBox="1"/>
          <p:nvPr/>
        </p:nvSpPr>
        <p:spPr>
          <a:xfrm>
            <a:off x="19814709" y="8658545"/>
            <a:ext cx="2919215" cy="1910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Your custom</a:t>
            </a:r>
            <a:br/>
            <a:r>
              <a:t>QR CODE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HERE</a:t>
            </a:r>
          </a:p>
        </p:txBody>
      </p:sp>
      <p:sp>
        <p:nvSpPr>
          <p:cNvPr id="190" name="https://your_custom_URL_here.prayer.tools/"/>
          <p:cNvSpPr txBox="1"/>
          <p:nvPr/>
        </p:nvSpPr>
        <p:spPr>
          <a:xfrm>
            <a:off x="5487146" y="12052170"/>
            <a:ext cx="11965670" cy="7493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65100" dist="25400" dir="5400000">
              <a:srgbClr val="000000">
                <a:alpha val="80567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45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https://your_custom_URL_here.prayer.tools/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